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FA0A"/>
    <a:srgbClr val="F6EB0A"/>
    <a:srgbClr val="14E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1384A-AFAD-4E99-B1C2-08C10A2F1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14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EC5BC-249F-48B3-AD80-DEDC1F9013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65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208D4-395C-4B58-950F-B3CCC4203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5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6015B-42D0-4516-904B-EAC63A856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2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4EB0B-6959-49AC-BE97-E4C5A6CDA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24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6BA5D-7DE8-4923-BDF9-F31F40A0A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9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26496-5137-4C42-AA65-39731D504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44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5A00-0989-4722-966E-CA8FA93161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77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99503-091E-42A8-B123-F3BA7C69C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54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53413-0E45-4444-9A9D-99B4F6DD78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323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7F581-8226-4984-B7DE-43EF46EDE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0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83246B9-D48D-4A26-B9A5-D7EA1E5F50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26D05"/>
            </a:gs>
            <a:gs pos="50000">
              <a:srgbClr val="F6EB0A"/>
            </a:gs>
            <a:gs pos="100000">
              <a:srgbClr val="726D05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z="3600" smtClean="0"/>
          </a:p>
        </p:txBody>
      </p:sp>
      <p:sp>
        <p:nvSpPr>
          <p:cNvPr id="2051" name="AutoShape 6"/>
          <p:cNvSpPr>
            <a:spLocks noChangeArrowheads="1"/>
          </p:cNvSpPr>
          <p:nvPr>
            <p:ph type="body" idx="1"/>
          </p:nvPr>
        </p:nvSpPr>
        <p:spPr>
          <a:xfrm>
            <a:off x="179388" y="404813"/>
            <a:ext cx="8229600" cy="6453187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0D942D"/>
              </a:gs>
              <a:gs pos="100000">
                <a:srgbClr val="14EC47"/>
              </a:gs>
            </a:gsLst>
            <a:lin ang="18900000" scaled="1"/>
          </a:gra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ru-RU" smtClean="0"/>
              <a:t>Олимпиада </a:t>
            </a:r>
          </a:p>
          <a:p>
            <a:pPr eaLnBrk="1" hangingPunct="1">
              <a:buFontTx/>
              <a:buNone/>
            </a:pPr>
            <a:r>
              <a:rPr lang="ru-RU" smtClean="0"/>
              <a:t>«Наука, доверие, независимость»</a:t>
            </a:r>
          </a:p>
        </p:txBody>
      </p:sp>
      <p:pic>
        <p:nvPicPr>
          <p:cNvPr id="2052" name="Picture 8" descr="SNC102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420938"/>
            <a:ext cx="3640137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SNC102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008313"/>
            <a:ext cx="3889375" cy="29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5003800" y="2492375"/>
            <a:ext cx="280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2400" b="1">
              <a:latin typeface="Monotype Corsiva" pitchFamily="66" charset="0"/>
            </a:endParaRPr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5003800" y="2492375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Так хочется победить!</a:t>
            </a:r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1116013" y="5084763"/>
            <a:ext cx="28797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Тяжело в учебе – легко на работе.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26D05"/>
            </a:gs>
            <a:gs pos="50000">
              <a:srgbClr val="F6EB0A"/>
            </a:gs>
            <a:gs pos="100000">
              <a:srgbClr val="726D05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/>
          <p:cNvSpPr>
            <a:spLocks noChangeArrowheads="1"/>
          </p:cNvSpPr>
          <p:nvPr>
            <p:ph type="body" idx="1"/>
          </p:nvPr>
        </p:nvSpPr>
        <p:spPr>
          <a:xfrm>
            <a:off x="457200" y="0"/>
            <a:ext cx="8229600" cy="6858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0EA732"/>
              </a:gs>
              <a:gs pos="100000">
                <a:srgbClr val="14EC47"/>
              </a:gs>
            </a:gsLst>
            <a:lin ang="18900000" scaled="1"/>
          </a:gra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ru-RU" smtClean="0"/>
              <a:t>Конкурс красоты и интеллекта </a:t>
            </a:r>
          </a:p>
          <a:p>
            <a:pPr eaLnBrk="1" hangingPunct="1">
              <a:buFontTx/>
              <a:buNone/>
            </a:pPr>
            <a:r>
              <a:rPr lang="ru-RU" smtClean="0"/>
              <a:t>«Мисс Экономика»</a:t>
            </a:r>
          </a:p>
          <a:p>
            <a:pPr eaLnBrk="1" hangingPunct="1"/>
            <a:endParaRPr lang="ru-RU" smtClean="0"/>
          </a:p>
        </p:txBody>
      </p:sp>
      <p:pic>
        <p:nvPicPr>
          <p:cNvPr id="3075" name="Picture 6" descr="Изображение 0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060575"/>
            <a:ext cx="3743325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Изображение 0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924175"/>
            <a:ext cx="3744912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5435600" y="2420938"/>
            <a:ext cx="2663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Победители конкурса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1476375" y="4868863"/>
            <a:ext cx="280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Красота спасет мир!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26D05"/>
            </a:gs>
            <a:gs pos="50000">
              <a:srgbClr val="F6EB0A"/>
            </a:gs>
            <a:gs pos="100000">
              <a:srgbClr val="726D05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ChangeArrowheads="1"/>
          </p:cNvSpPr>
          <p:nvPr>
            <p:ph type="body" idx="1"/>
          </p:nvPr>
        </p:nvSpPr>
        <p:spPr>
          <a:xfrm>
            <a:off x="457200" y="0"/>
            <a:ext cx="8229600" cy="6858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0EA732"/>
              </a:gs>
              <a:gs pos="100000">
                <a:srgbClr val="14EC47"/>
              </a:gs>
            </a:gsLst>
            <a:lin ang="18900000" scaled="1"/>
          </a:gra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ru-RU" smtClean="0"/>
              <a:t>Олимпиада «Умники и умницы»</a:t>
            </a:r>
          </a:p>
          <a:p>
            <a:pPr eaLnBrk="1" hangingPunct="1"/>
            <a:endParaRPr lang="ru-RU" smtClean="0"/>
          </a:p>
        </p:txBody>
      </p:sp>
      <p:pic>
        <p:nvPicPr>
          <p:cNvPr id="4099" name="Picture 5" descr="SNC102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628775"/>
            <a:ext cx="3744913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7" descr="DSC026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924175"/>
            <a:ext cx="3743325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5580063" y="2420938"/>
            <a:ext cx="2879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Работа кипит!</a:t>
            </a: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1476375" y="4508500"/>
            <a:ext cx="30956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Нет ничего интереснее бухгалтерского учета.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26D05"/>
            </a:gs>
            <a:gs pos="50000">
              <a:srgbClr val="F6EB0A"/>
            </a:gs>
            <a:gs pos="100000">
              <a:srgbClr val="726D05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ChangeArrowheads="1"/>
          </p:cNvSpPr>
          <p:nvPr>
            <p:ph type="body" idx="1"/>
          </p:nvPr>
        </p:nvSpPr>
        <p:spPr>
          <a:xfrm>
            <a:off x="539750" y="0"/>
            <a:ext cx="8229600" cy="6858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0EA732"/>
              </a:gs>
              <a:gs pos="100000">
                <a:srgbClr val="14EC47"/>
              </a:gs>
            </a:gsLst>
            <a:lin ang="18900000" scaled="1"/>
          </a:gra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ru-RU" smtClean="0"/>
              <a:t>Мастер-класс «Юный бухгалтер»</a:t>
            </a:r>
          </a:p>
        </p:txBody>
      </p:sp>
      <p:pic>
        <p:nvPicPr>
          <p:cNvPr id="5123" name="Picture 5" descr="SNC102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700213"/>
            <a:ext cx="3349625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SNC102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960688"/>
            <a:ext cx="37846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5148263" y="2276475"/>
            <a:ext cx="2808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>
            <a:off x="1476375" y="4149725"/>
            <a:ext cx="31670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Мы будущие специалисты по бухгалтерскому учету.</a:t>
            </a:r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4787900" y="2205038"/>
            <a:ext cx="3671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Последние консультации перед испытанием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26D05"/>
            </a:gs>
            <a:gs pos="50000">
              <a:srgbClr val="F6EB0A"/>
            </a:gs>
            <a:gs pos="100000">
              <a:srgbClr val="726D05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"/>
          <p:cNvSpPr>
            <a:spLocks noChangeArrowheads="1"/>
          </p:cNvSpPr>
          <p:nvPr>
            <p:ph type="body" idx="1"/>
          </p:nvPr>
        </p:nvSpPr>
        <p:spPr>
          <a:xfrm>
            <a:off x="457200" y="0"/>
            <a:ext cx="8229600" cy="6858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0D9D2F"/>
              </a:gs>
              <a:gs pos="100000">
                <a:srgbClr val="14EC47"/>
              </a:gs>
            </a:gsLst>
            <a:lin ang="18900000" scaled="1"/>
          </a:gra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ru-RU" smtClean="0"/>
              <a:t>Деловая игра «Выборы президента экономического отделения»</a:t>
            </a:r>
          </a:p>
        </p:txBody>
      </p:sp>
      <p:pic>
        <p:nvPicPr>
          <p:cNvPr id="6147" name="Picture 6" descr="SNC101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384425"/>
            <a:ext cx="3455987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5" descr="SNC101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068638"/>
            <a:ext cx="3671887" cy="275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5292725" y="2276475"/>
            <a:ext cx="30241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Формируем гражданскую позицию.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1908175" y="5013325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latin typeface="Monotype Corsiva" pitchFamily="66" charset="0"/>
              </a:rPr>
              <a:t>Покажем пример.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80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Monotype Corsiva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Неделя специальности экономических дисциплин</dc:title>
  <dc:creator>MS Office user</dc:creator>
  <cp:lastModifiedBy>Александр А. Жуков</cp:lastModifiedBy>
  <cp:revision>13</cp:revision>
  <dcterms:created xsi:type="dcterms:W3CDTF">2002-03-27T19:51:58Z</dcterms:created>
  <dcterms:modified xsi:type="dcterms:W3CDTF">2022-11-14T03:52:47Z</dcterms:modified>
</cp:coreProperties>
</file>