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319" r:id="rId2"/>
    <p:sldId id="321" r:id="rId3"/>
    <p:sldId id="323" r:id="rId4"/>
    <p:sldId id="327" r:id="rId5"/>
    <p:sldId id="384" r:id="rId6"/>
    <p:sldId id="421" r:id="rId7"/>
    <p:sldId id="420" r:id="rId8"/>
    <p:sldId id="419" r:id="rId9"/>
    <p:sldId id="41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8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D5636-3E77-4185-857F-6A00279CF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18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F847D-C458-47FE-BEF1-2521745F32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94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31937-F40D-44CF-B7F3-730025E2D8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109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F5E03-6120-45BB-8B39-19ED189EA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917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806AA-FF2F-43D7-8772-B39B2DD8F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26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1A7A-5F09-49DE-BEBE-E1E88C6F36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15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8188E-1FD8-4CD8-8844-739E699C2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353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18A58-F407-4693-9AC4-CB58ED7EF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95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23602-99F4-4410-B41E-F09E1BD4CB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88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A5B01-46E5-4162-BF0D-D224CDC7D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109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7E72D-057D-4614-8010-22E3664D6D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54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0FF85-8A33-4495-B042-F5E7687B09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00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E05F0F0-303B-477C-A7CB-83C7D48E4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</a:rPr>
              <a:t>Учебная практика студентов специальности Зоотехния</a:t>
            </a:r>
            <a:endParaRPr lang="ru-RU" sz="4000" smtClean="0"/>
          </a:p>
        </p:txBody>
      </p:sp>
      <p:pic>
        <p:nvPicPr>
          <p:cNvPr id="2051" name="Picture 3" descr="S5000867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133475"/>
            <a:ext cx="7632700" cy="5724525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</a:rPr>
              <a:t>Учебная практика студентов специальности Зоотехния</a:t>
            </a:r>
          </a:p>
        </p:txBody>
      </p:sp>
      <p:pic>
        <p:nvPicPr>
          <p:cNvPr id="3075" name="Picture 3" descr="S500126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403350"/>
            <a:ext cx="7272338" cy="5454650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</a:rPr>
              <a:t>Учебная практика студентов специальности Зоотехния</a:t>
            </a:r>
          </a:p>
        </p:txBody>
      </p:sp>
      <p:pic>
        <p:nvPicPr>
          <p:cNvPr id="4099" name="Picture 3" descr="S500137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133475"/>
            <a:ext cx="7632700" cy="5724525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Times New Roman" pitchFamily="18" charset="0"/>
              </a:rPr>
              <a:t>Стрижка овец</a:t>
            </a:r>
            <a:r>
              <a:rPr lang="ru-RU" smtClean="0"/>
              <a:t> </a:t>
            </a:r>
            <a:endParaRPr lang="ru-RU" sz="3600" smtClean="0">
              <a:latin typeface="Times New Roman" pitchFamily="18" charset="0"/>
            </a:endParaRPr>
          </a:p>
        </p:txBody>
      </p:sp>
      <p:pic>
        <p:nvPicPr>
          <p:cNvPr id="5123" name="Picture 3" descr="Правила и приемы стрижки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1025525"/>
            <a:ext cx="7775575" cy="5832475"/>
          </a:xfr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Times New Roman" pitchFamily="18" charset="0"/>
              </a:rPr>
              <a:t>Студенческое общество «Велес»</a:t>
            </a:r>
            <a:r>
              <a:rPr lang="ru-RU" smtClean="0"/>
              <a:t> </a:t>
            </a:r>
          </a:p>
        </p:txBody>
      </p:sp>
      <p:pic>
        <p:nvPicPr>
          <p:cNvPr id="6147" name="Picture 3" descr="PIC_0439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4087" cy="4525963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ru-RU" sz="2800" smtClean="0"/>
              <a:t>Студенты специальности Зоотехния </a:t>
            </a:r>
            <a:br>
              <a:rPr lang="ru-RU" sz="2800" smtClean="0"/>
            </a:br>
            <a:r>
              <a:rPr lang="ru-RU" sz="2800" smtClean="0"/>
              <a:t>на учебной практике по пчеловодству</a:t>
            </a:r>
          </a:p>
        </p:txBody>
      </p:sp>
      <p:pic>
        <p:nvPicPr>
          <p:cNvPr id="7171" name="Picture 2" descr="F:\Фото стена\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133600"/>
            <a:ext cx="5292725" cy="4724400"/>
          </a:xfrm>
          <a:noFill/>
        </p:spPr>
      </p:pic>
      <p:pic>
        <p:nvPicPr>
          <p:cNvPr id="7172" name="Picture 3" descr="F:\Фото стена\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916113"/>
            <a:ext cx="3851275" cy="494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/>
              <a:t>На учебной практике по специальности </a:t>
            </a:r>
            <a:br>
              <a:rPr lang="ru-RU" sz="2400" smtClean="0"/>
            </a:br>
            <a:r>
              <a:rPr lang="ru-RU" sz="2400" smtClean="0"/>
              <a:t>Ихтиология и рыбоводство </a:t>
            </a:r>
            <a:br>
              <a:rPr lang="ru-RU" sz="2400" smtClean="0"/>
            </a:br>
            <a:r>
              <a:rPr lang="ru-RU" sz="2400" smtClean="0"/>
              <a:t>(Форелевое хозяйство Республики Хакасия)</a:t>
            </a:r>
          </a:p>
        </p:txBody>
      </p:sp>
      <p:pic>
        <p:nvPicPr>
          <p:cNvPr id="8195" name="Picture 2" descr="F:\Фото стена\S50002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5675" cy="4525963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На учебной практике по специальности Ихтиология и рыбоводство</a:t>
            </a:r>
          </a:p>
        </p:txBody>
      </p:sp>
      <p:pic>
        <p:nvPicPr>
          <p:cNvPr id="9219" name="Picture 2" descr="F:\Фото стена\на базе) другой садок, в котором самцы осетра этому 12 кг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1484313"/>
            <a:ext cx="3841750" cy="5373687"/>
          </a:xfr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10208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52800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P10106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4191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3657600"/>
            <a:ext cx="4038600" cy="21336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bg1"/>
                </a:solidFill>
              </a:rPr>
              <a:t/>
            </a:r>
            <a:br>
              <a:rPr lang="ru-RU" sz="4000" smtClean="0">
                <a:solidFill>
                  <a:schemeClr val="bg1"/>
                </a:solidFill>
              </a:rPr>
            </a:br>
            <a:r>
              <a:rPr lang="ru-RU" sz="4000" smtClean="0">
                <a:solidFill>
                  <a:schemeClr val="tx1"/>
                </a:solidFill>
              </a:rPr>
              <a:t>Мистер и Мисс </a:t>
            </a:r>
            <a:br>
              <a:rPr lang="ru-RU" sz="4000" smtClean="0">
                <a:solidFill>
                  <a:schemeClr val="tx1"/>
                </a:solidFill>
              </a:rPr>
            </a:br>
            <a:r>
              <a:rPr lang="ru-RU" sz="4000" smtClean="0">
                <a:solidFill>
                  <a:schemeClr val="tx1"/>
                </a:solidFill>
              </a:rPr>
              <a:t>Студенчество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876800" y="1447800"/>
            <a:ext cx="396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4000"/>
              <a:t>Лучшая </a:t>
            </a:r>
            <a:br>
              <a:rPr lang="ru-RU" sz="4000"/>
            </a:br>
            <a:r>
              <a:rPr lang="ru-RU" sz="4000"/>
              <a:t>академическая </a:t>
            </a:r>
            <a:br>
              <a:rPr lang="ru-RU" sz="4000"/>
            </a:br>
            <a:r>
              <a:rPr lang="ru-RU" sz="4000"/>
              <a:t>группа</a:t>
            </a:r>
            <a:br>
              <a:rPr lang="ru-RU" sz="4000"/>
            </a:br>
            <a:endParaRPr lang="ru-RU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39</Words>
  <Application>Microsoft Office PowerPoint</Application>
  <PresentationFormat>Экран (4:3)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Оформление по умолчанию</vt:lpstr>
      <vt:lpstr>Учебная практика студентов специальности Зоотехния</vt:lpstr>
      <vt:lpstr>Учебная практика студентов специальности Зоотехния</vt:lpstr>
      <vt:lpstr>Учебная практика студентов специальности Зоотехния</vt:lpstr>
      <vt:lpstr>Стрижка овец </vt:lpstr>
      <vt:lpstr>Студенческое общество «Велес» </vt:lpstr>
      <vt:lpstr>Студенты специальности Зоотехния  на учебной практике по пчеловодству</vt:lpstr>
      <vt:lpstr>На учебной практике по специальности  Ихтиология и рыбоводство  (Форелевое хозяйство Республики Хакасия)</vt:lpstr>
      <vt:lpstr>На учебной практике по специальности Ихтиология и рыбоводство</vt:lpstr>
      <vt:lpstr> Мистер и Мисс  Студенчество</vt:lpstr>
    </vt:vector>
  </TitlesOfParts>
  <Company>VMY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MS Office user</dc:creator>
  <cp:lastModifiedBy>Александр А. Жуков</cp:lastModifiedBy>
  <cp:revision>22</cp:revision>
  <dcterms:created xsi:type="dcterms:W3CDTF">2011-01-27T04:54:17Z</dcterms:created>
  <dcterms:modified xsi:type="dcterms:W3CDTF">2022-11-14T03:53:16Z</dcterms:modified>
</cp:coreProperties>
</file>